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4"/>
  </p:notesMasterIdLst>
  <p:sldIdLst>
    <p:sldId id="256" r:id="rId2"/>
    <p:sldId id="270" r:id="rId3"/>
    <p:sldId id="258" r:id="rId4"/>
    <p:sldId id="265" r:id="rId5"/>
    <p:sldId id="266" r:id="rId6"/>
    <p:sldId id="267" r:id="rId7"/>
    <p:sldId id="268" r:id="rId8"/>
    <p:sldId id="269" r:id="rId9"/>
    <p:sldId id="261" r:id="rId10"/>
    <p:sldId id="263" r:id="rId11"/>
    <p:sldId id="271" r:id="rId12"/>
    <p:sldId id="272" r:id="rId13"/>
  </p:sldIdLst>
  <p:sldSz cx="9144000" cy="5143500" type="screen16x9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87621" autoAdjust="0"/>
  </p:normalViewPr>
  <p:slideViewPr>
    <p:cSldViewPr>
      <p:cViewPr varScale="1">
        <p:scale>
          <a:sx n="85" d="100"/>
          <a:sy n="85" d="100"/>
        </p:scale>
        <p:origin x="-828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A8ADFD5B-A66C-449C-B6E8-FB716D07777D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10/7/2011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>
              <a:defRPr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rPr lang="en-US" smtClean="0"/>
              <a:pPr/>
              <a:t>10/7/2011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rPr lang="en-US" smtClean="0"/>
              <a:pPr/>
              <a:t>10/7/2011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2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10/7/2011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10/7/2011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rPr lang="en-US" smtClean="0"/>
              <a:pPr/>
              <a:t>10/7/2011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rPr lang="en-US" smtClean="0"/>
              <a:pPr/>
              <a:t>10/7/2011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>
              <a:buNone/>
              <a:defRPr sz="42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rPr lang="en-US" smtClean="0"/>
              <a:pPr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  <a:extLst/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10/7/2011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  <a:extLst/>
          </a:lstStyle>
          <a:p>
            <a:pPr algn="ctr"/>
            <a:fld id="{8F82E0A0-C266-4798-8C8F-B9F91E9DA37E}" type="slidenum">
              <a:rPr lang="en-US" sz="28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lang="en-US" smtClean="0"/>
              <a:pPr/>
              <a:t>10/7/2011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algn="r"/>
            <a:r>
              <a:rPr lang="en-US" dirty="0" smtClean="0"/>
              <a:t>Classroom Rules and Expectations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>
            <a:extLst/>
          </a:lstStyle>
          <a:p>
            <a:r>
              <a:rPr lang="en-US" dirty="0" smtClean="0"/>
              <a:t>Presenter Group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quarter" idx="14"/>
          </p:nvPr>
        </p:nvSpPr>
        <p:spPr>
          <a:xfrm>
            <a:off x="4419600" y="1428750"/>
            <a:ext cx="4495800" cy="3505200"/>
          </a:xfrm>
        </p:spPr>
        <p:txBody>
          <a:bodyPr>
            <a:normAutofit/>
          </a:bodyPr>
          <a:lstStyle>
            <a:extLst/>
          </a:lstStyle>
          <a:p>
            <a:pPr marL="274320" lvl="1"/>
            <a:r>
              <a:rPr lang="en-US" altLang="x-none" dirty="0" smtClean="0"/>
              <a:t>You are responsible to ask for help if you need it.</a:t>
            </a:r>
            <a:endParaRPr lang="en-US" dirty="0"/>
          </a:p>
        </p:txBody>
      </p:sp>
      <p:pic>
        <p:nvPicPr>
          <p:cNvPr id="5" name="Rectangl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1428750"/>
            <a:ext cx="2438400" cy="289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quarter" idx="14"/>
          </p:nvPr>
        </p:nvSpPr>
        <p:spPr>
          <a:xfrm>
            <a:off x="4419600" y="1428750"/>
            <a:ext cx="4495800" cy="3505200"/>
          </a:xfrm>
        </p:spPr>
        <p:txBody>
          <a:bodyPr>
            <a:normAutofit/>
          </a:bodyPr>
          <a:lstStyle>
            <a:extLst/>
          </a:lstStyle>
          <a:p>
            <a:pPr marL="274320" lvl="1"/>
            <a:r>
              <a:rPr lang="en-US" altLang="x-none" dirty="0" smtClean="0"/>
              <a:t>Keep a binder for notes and homework.</a:t>
            </a:r>
            <a:endParaRPr lang="en-US" dirty="0"/>
          </a:p>
        </p:txBody>
      </p:sp>
      <p:pic>
        <p:nvPicPr>
          <p:cNvPr id="5" name="Rectangl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4344" y="1428750"/>
            <a:ext cx="2426112" cy="289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quarter" idx="14"/>
          </p:nvPr>
        </p:nvSpPr>
        <p:spPr>
          <a:xfrm>
            <a:off x="4419600" y="1428750"/>
            <a:ext cx="4495800" cy="3505200"/>
          </a:xfrm>
        </p:spPr>
        <p:txBody>
          <a:bodyPr>
            <a:normAutofit/>
          </a:bodyPr>
          <a:lstStyle>
            <a:extLst/>
          </a:lstStyle>
          <a:p>
            <a:pPr marL="274320" lvl="1"/>
            <a:r>
              <a:rPr lang="en-US" altLang="x-none" dirty="0" smtClean="0"/>
              <a:t>Bathroom breaks, pencil sharpening, etc. – try to do them at the beginning of the period.</a:t>
            </a:r>
            <a:endParaRPr lang="en-US" dirty="0"/>
          </a:p>
        </p:txBody>
      </p:sp>
      <p:pic>
        <p:nvPicPr>
          <p:cNvPr id="5" name="Rectangl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4344" y="1966758"/>
            <a:ext cx="2426112" cy="18195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extLst/>
          </a:lstStyle>
          <a:p>
            <a:r>
              <a:rPr lang="en-US" sz="3600" dirty="0" smtClean="0"/>
              <a:t>Rules</a:t>
            </a:r>
            <a:endParaRPr lang="en-US" sz="3600" dirty="0"/>
          </a:p>
        </p:txBody>
      </p:sp>
      <p:pic>
        <p:nvPicPr>
          <p:cNvPr id="6" name="Picture Placeholder 5" descr="Apologize Dog I am sorry cartoon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0"/>
            <a:ext cx="7620000" cy="3419856"/>
          </a:xfr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Rules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>
          <a:xfrm>
            <a:off x="609600" y="1200150"/>
            <a:ext cx="3886200" cy="3200400"/>
          </a:xfrm>
        </p:spPr>
        <p:txBody>
          <a:bodyPr anchor="ctr"/>
          <a:lstStyle>
            <a:extLst/>
          </a:lstStyle>
          <a:p>
            <a:pPr marL="274320" lvl="1"/>
            <a:r>
              <a:rPr lang="en-US" altLang="x-none" dirty="0" smtClean="0"/>
              <a:t>Respect others and their property.</a:t>
            </a:r>
            <a:endParaRPr lang="en-US" dirty="0" smtClean="0"/>
          </a:p>
        </p:txBody>
      </p:sp>
      <p:pic>
        <p:nvPicPr>
          <p:cNvPr id="5" name="j0314068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5694153" y="1436724"/>
            <a:ext cx="2187695" cy="3268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Rules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>
          <a:xfrm>
            <a:off x="609600" y="1200150"/>
            <a:ext cx="3886200" cy="3200400"/>
          </a:xfrm>
        </p:spPr>
        <p:txBody>
          <a:bodyPr anchor="ctr"/>
          <a:lstStyle>
            <a:extLst/>
          </a:lstStyle>
          <a:p>
            <a:pPr marL="274320" lvl="1"/>
            <a:r>
              <a:rPr lang="en-US" altLang="x-none" dirty="0" smtClean="0"/>
              <a:t>Arrive to class on time.</a:t>
            </a:r>
            <a:endParaRPr lang="en-US" dirty="0" smtClean="0"/>
          </a:p>
        </p:txBody>
      </p:sp>
      <p:pic>
        <p:nvPicPr>
          <p:cNvPr id="5" name="j0314068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5694153" y="1680803"/>
            <a:ext cx="2187695" cy="27804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Rules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>
          <a:xfrm>
            <a:off x="609600" y="1200150"/>
            <a:ext cx="3886200" cy="3200400"/>
          </a:xfrm>
        </p:spPr>
        <p:txBody>
          <a:bodyPr anchor="ctr"/>
          <a:lstStyle>
            <a:extLst/>
          </a:lstStyle>
          <a:p>
            <a:pPr marL="274320" lvl="1"/>
            <a:r>
              <a:rPr lang="en-US" altLang="x-none" dirty="0" smtClean="0"/>
              <a:t>Be prepared to start when the bell rings.</a:t>
            </a:r>
            <a:endParaRPr lang="en-US" dirty="0" smtClean="0"/>
          </a:p>
        </p:txBody>
      </p:sp>
      <p:pic>
        <p:nvPicPr>
          <p:cNvPr id="5" name="j0314068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5410200" y="1733550"/>
            <a:ext cx="2666999" cy="28193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Rules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>
          <a:xfrm>
            <a:off x="609600" y="1200150"/>
            <a:ext cx="3886200" cy="3200400"/>
          </a:xfrm>
        </p:spPr>
        <p:txBody>
          <a:bodyPr anchor="ctr"/>
          <a:lstStyle>
            <a:extLst/>
          </a:lstStyle>
          <a:p>
            <a:pPr marL="274320" lvl="1"/>
            <a:r>
              <a:rPr lang="en-US" altLang="x-none" dirty="0" smtClean="0"/>
              <a:t>No food or drink should be consumed in the room.</a:t>
            </a:r>
            <a:endParaRPr lang="en-US" dirty="0" smtClean="0"/>
          </a:p>
        </p:txBody>
      </p:sp>
      <p:pic>
        <p:nvPicPr>
          <p:cNvPr id="5" name="j0314068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5562600" y="1885950"/>
            <a:ext cx="2514599" cy="25145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Rules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>
          <a:xfrm>
            <a:off x="609600" y="1200150"/>
            <a:ext cx="3886200" cy="3200400"/>
          </a:xfrm>
        </p:spPr>
        <p:txBody>
          <a:bodyPr anchor="ctr"/>
          <a:lstStyle>
            <a:extLst/>
          </a:lstStyle>
          <a:p>
            <a:pPr marL="274320" lvl="1"/>
            <a:r>
              <a:rPr lang="en-US" altLang="x-none" dirty="0" smtClean="0"/>
              <a:t>Follow directions the first time given.</a:t>
            </a:r>
            <a:endParaRPr lang="en-US" dirty="0" smtClean="0"/>
          </a:p>
        </p:txBody>
      </p:sp>
      <p:pic>
        <p:nvPicPr>
          <p:cNvPr id="5" name="j0314068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5562600" y="1978159"/>
            <a:ext cx="2514599" cy="23301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Rules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>
          <a:xfrm>
            <a:off x="609600" y="1200150"/>
            <a:ext cx="3886200" cy="3200400"/>
          </a:xfrm>
        </p:spPr>
        <p:txBody>
          <a:bodyPr anchor="ctr"/>
          <a:lstStyle>
            <a:extLst/>
          </a:lstStyle>
          <a:p>
            <a:pPr marL="274320" lvl="1"/>
            <a:r>
              <a:rPr lang="en-US" altLang="x-none" dirty="0" smtClean="0"/>
              <a:t>Leave the classroom and materials the way you found them.</a:t>
            </a:r>
            <a:endParaRPr lang="en-US" dirty="0" smtClean="0"/>
          </a:p>
        </p:txBody>
      </p:sp>
      <p:pic>
        <p:nvPicPr>
          <p:cNvPr id="5" name="j0314068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5562600" y="2200274"/>
            <a:ext cx="2514599" cy="21240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extLst/>
          </a:lstStyle>
          <a:p>
            <a:r>
              <a:rPr lang="en-US" sz="3600" dirty="0" smtClean="0"/>
              <a:t>Expectations</a:t>
            </a:r>
            <a:endParaRPr lang="en-US" sz="3600" dirty="0"/>
          </a:p>
        </p:txBody>
      </p:sp>
      <p:pic>
        <p:nvPicPr>
          <p:cNvPr id="6" name="Picture Placeholder 5" descr="congrats.gif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23792" b="23792"/>
          <a:stretch>
            <a:fillRect/>
          </a:stretch>
        </p:blipFill>
        <p:spPr/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119</Words>
  <Application>Microsoft Office PowerPoint</Application>
  <PresentationFormat>On-screen Show (16:9)</PresentationFormat>
  <Paragraphs>34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WidescreenPresentation</vt:lpstr>
      <vt:lpstr>Classroom Rules and Expectations</vt:lpstr>
      <vt:lpstr>Rules</vt:lpstr>
      <vt:lpstr>Rules</vt:lpstr>
      <vt:lpstr>Rules</vt:lpstr>
      <vt:lpstr>Rules</vt:lpstr>
      <vt:lpstr>Rules</vt:lpstr>
      <vt:lpstr>Rules</vt:lpstr>
      <vt:lpstr>Rules</vt:lpstr>
      <vt:lpstr>Expectations</vt:lpstr>
      <vt:lpstr>Expectations</vt:lpstr>
      <vt:lpstr>Expectations</vt:lpstr>
      <vt:lpstr>Expectations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2011-10-06T21:28:36Z</dcterms:created>
  <dcterms:modified xsi:type="dcterms:W3CDTF">2011-10-06T21:45:56Z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